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4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16CE-5C6B-6245-BB2F-53DBE355D32A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6FB41-6F1A-FD41-A56E-C6BAA3382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43FA-8CB6-4E0F-9357-B8D19D535C0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5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7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3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9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4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9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7470780-4AA2-5547-B9A6-79EAE89E1B0B}" type="datetimeFigureOut">
              <a:rPr lang="en-US" smtClean="0"/>
              <a:t>9/10/12</a:t>
            </a:fld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E5F0D24B-6CD3-4C4B-880B-C9C094583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tamu.edu/academic/anns/mps/math/mathlab/int_algebra/int_alg_tut19_systwo.htm%23elimination" TargetMode="External"/><Relationship Id="rId4" Type="http://schemas.openxmlformats.org/officeDocument/2006/relationships/hyperlink" Target="http://www.regentsprep.org/Regents/math/ALGEBRA/AE3/AlgSysAdd.htm" TargetMode="External"/><Relationship Id="rId5" Type="http://schemas.openxmlformats.org/officeDocument/2006/relationships/hyperlink" Target="http://www.youtube.com/watch?v=6c7OPYQLVG0&amp;feature=relmf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urplemath.com/modules/systlin5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7796"/>
            <a:ext cx="8625010" cy="1938992"/>
          </a:xfrm>
        </p:spPr>
        <p:txBody>
          <a:bodyPr/>
          <a:lstStyle/>
          <a:p>
            <a:r>
              <a:rPr lang="en-US" sz="6000" dirty="0" smtClean="0"/>
              <a:t>Solving Systems of Linear Equations by Elimination</a:t>
            </a:r>
            <a:endParaRPr lang="en-US" sz="6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6</a:t>
            </a:r>
          </a:p>
          <a:p>
            <a:r>
              <a:rPr lang="en-US" dirty="0" smtClean="0"/>
              <a:t>Practice Test – </a:t>
            </a:r>
            <a:r>
              <a:rPr lang="en-US" dirty="0" smtClean="0"/>
              <a:t>Sept. 13</a:t>
            </a:r>
            <a:endParaRPr lang="en-US" dirty="0" smtClean="0"/>
          </a:p>
          <a:p>
            <a:r>
              <a:rPr lang="en-US" dirty="0" smtClean="0"/>
              <a:t>LT # 2 – </a:t>
            </a:r>
            <a:r>
              <a:rPr lang="en-US" dirty="0" smtClean="0"/>
              <a:t>Sept.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3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7744" y="404664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SYSTEMS THAT HAVE NO  SOLUTION</a:t>
            </a:r>
          </a:p>
          <a:p>
            <a:r>
              <a:rPr lang="en-US" sz="4000" b="1" dirty="0" smtClean="0"/>
              <a:t>(Inconsistent)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y </a:t>
            </a:r>
            <a:r>
              <a:rPr lang="en-US" sz="4000" b="1" dirty="0"/>
              <a:t>= -1/2x + 2</a:t>
            </a:r>
          </a:p>
          <a:p>
            <a:pPr algn="ctr"/>
            <a:r>
              <a:rPr lang="en-US" sz="4000" b="1" dirty="0"/>
              <a:t>y = -1/2x + 3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236296" y="2996952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49107"/>
              </p:ext>
            </p:extLst>
          </p:nvPr>
        </p:nvGraphicFramePr>
        <p:xfrm>
          <a:off x="5076056" y="5517232"/>
          <a:ext cx="139700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241300" imgH="241300" progId="Equation.3">
                  <p:embed/>
                </p:oleObj>
              </mc:Choice>
              <mc:Fallback>
                <p:oleObj name="Equation" r:id="rId4" imgW="241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517232"/>
                        <a:ext cx="1397000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256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7744" y="404664"/>
            <a:ext cx="6120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SYSTEMS THAT HAVE NO  SOLUTION</a:t>
            </a:r>
          </a:p>
          <a:p>
            <a:r>
              <a:rPr lang="en-US" sz="3600" b="1" dirty="0" smtClean="0"/>
              <a:t>(Inconsistent)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2x – 3y = 6</a:t>
            </a:r>
          </a:p>
          <a:p>
            <a:pPr algn="ctr"/>
            <a:r>
              <a:rPr lang="en-US" sz="4000" b="1" dirty="0" smtClean="0"/>
              <a:t>6x – 9y = 36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876256" y="2348880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8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87824" y="249289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y = -3x + 1</a:t>
            </a:r>
          </a:p>
          <a:p>
            <a:pPr algn="ctr"/>
            <a:r>
              <a:rPr lang="en-US" sz="4000" b="1" dirty="0" smtClean="0"/>
              <a:t>y = -3x + 1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804248" y="2636912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437099"/>
              </p:ext>
            </p:extLst>
          </p:nvPr>
        </p:nvGraphicFramePr>
        <p:xfrm>
          <a:off x="3298825" y="5373688"/>
          <a:ext cx="437832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1155700" imgH="292100" progId="Equation.3">
                  <p:embed/>
                </p:oleObj>
              </mc:Choice>
              <mc:Fallback>
                <p:oleObj name="Equation" r:id="rId4" imgW="11557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373688"/>
                        <a:ext cx="4378325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67744" y="188640"/>
            <a:ext cx="687625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SYSTEMS THAT HAVE </a:t>
            </a:r>
            <a:r>
              <a:rPr lang="en-US" sz="3600" b="1" dirty="0" smtClean="0"/>
              <a:t>MORE THAN ONE  </a:t>
            </a:r>
            <a:r>
              <a:rPr lang="en-US" sz="3600" b="1" dirty="0"/>
              <a:t>SOLUTION</a:t>
            </a:r>
          </a:p>
          <a:p>
            <a:r>
              <a:rPr lang="en-US" sz="3600" b="1" dirty="0" smtClean="0"/>
              <a:t>(Consistent, Dependent)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06419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87824" y="249289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4x + 6y = 4</a:t>
            </a:r>
          </a:p>
          <a:p>
            <a:pPr algn="ctr"/>
            <a:r>
              <a:rPr lang="en-US" sz="4000" b="1" dirty="0" smtClean="0"/>
              <a:t>6x + 9y = 6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804248" y="2708920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67744" y="188640"/>
            <a:ext cx="687625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SYSTEMS THAT HAVE </a:t>
            </a:r>
            <a:r>
              <a:rPr lang="en-US" sz="3600" b="1" dirty="0" smtClean="0"/>
              <a:t>MORE THAN ONE  </a:t>
            </a:r>
            <a:r>
              <a:rPr lang="en-US" sz="3600" b="1" dirty="0"/>
              <a:t>SOLUTION</a:t>
            </a:r>
          </a:p>
          <a:p>
            <a:r>
              <a:rPr lang="en-US" sz="3600" b="1" dirty="0" smtClean="0"/>
              <a:t>(Consistent, Dependent)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6076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430867"/>
            <a:ext cx="7772400" cy="4114800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http://www.purplemath.com/modules/systlin5.</a:t>
            </a:r>
            <a:r>
              <a:rPr lang="en-US" u="sng" dirty="0" smtClean="0">
                <a:hlinkClick r:id="rId2"/>
              </a:rPr>
              <a:t>htm</a:t>
            </a:r>
            <a:endParaRPr lang="en-US" dirty="0"/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://www.wtamu.edu/academic/anns/mps/math/mathlab/int_algebra/int_alg_tut19_systwo.htm#</a:t>
            </a:r>
            <a:r>
              <a:rPr lang="en-US" u="sng" dirty="0" smtClean="0">
                <a:hlinkClick r:id="rId3"/>
              </a:rPr>
              <a:t>elimination</a:t>
            </a:r>
            <a:r>
              <a:rPr lang="en-US" dirty="0" smtClean="0"/>
              <a:t> </a:t>
            </a:r>
          </a:p>
          <a:p>
            <a:r>
              <a:rPr lang="en-US" u="sng" dirty="0">
                <a:hlinkClick r:id="rId4"/>
              </a:rPr>
              <a:t>http://www.regentsprep.org/Regents/math/ALGEBRA/AE3/</a:t>
            </a:r>
            <a:r>
              <a:rPr lang="en-US" u="sng" dirty="0" smtClean="0">
                <a:hlinkClick r:id="rId4"/>
              </a:rPr>
              <a:t>AlgSysAdd.htm</a:t>
            </a:r>
            <a:endParaRPr lang="en-US" u="sng" dirty="0" smtClean="0"/>
          </a:p>
          <a:p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://www.youtube.com/watch?v=6c7OPYQLVG0&amp;feature=relmfu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29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Homework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Exercise 5c # 2</a:t>
            </a:r>
          </a:p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NSM Book 2 page 163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5757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7657" y="1385481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3</a:t>
            </a:r>
            <a:r>
              <a:rPr lang="en-US" sz="4000" b="1" dirty="0" smtClean="0"/>
              <a:t>x + 2y = 8</a:t>
            </a:r>
          </a:p>
          <a:p>
            <a:pPr algn="ctr"/>
            <a:r>
              <a:rPr lang="en-US" sz="4000" b="1" dirty="0"/>
              <a:t>4</a:t>
            </a:r>
            <a:r>
              <a:rPr lang="en-US" sz="4000" b="1" dirty="0" smtClean="0"/>
              <a:t>x -  y = 7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304182" y="1544753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90411" y="207947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More Examples on Elimination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1479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7657" y="1385481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13x - 6y = 20</a:t>
            </a:r>
          </a:p>
          <a:p>
            <a:pPr algn="ctr"/>
            <a:r>
              <a:rPr lang="en-US" sz="4000" b="1" dirty="0" smtClean="0"/>
              <a:t>7x </a:t>
            </a:r>
            <a:r>
              <a:rPr lang="en-US" sz="4000" b="1" dirty="0"/>
              <a:t>+</a:t>
            </a:r>
            <a:r>
              <a:rPr lang="en-US" sz="4000" b="1" dirty="0" smtClean="0"/>
              <a:t> 4y = 18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304182" y="1544753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90411" y="207947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More Examples on Elimination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5216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411" y="207947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More Examples on Elimination</a:t>
            </a:r>
            <a:endParaRPr lang="en-US" sz="36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226611"/>
              </p:ext>
            </p:extLst>
          </p:nvPr>
        </p:nvGraphicFramePr>
        <p:xfrm>
          <a:off x="3562049" y="1439333"/>
          <a:ext cx="2110618" cy="246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685800" imgH="800100" progId="Equation.3">
                  <p:embed/>
                </p:oleObj>
              </mc:Choice>
              <mc:Fallback>
                <p:oleObj name="Equation" r:id="rId4" imgW="685800" imgH="800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2049" y="1439333"/>
                        <a:ext cx="2110618" cy="2462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Brace 7"/>
          <p:cNvSpPr/>
          <p:nvPr/>
        </p:nvSpPr>
        <p:spPr>
          <a:xfrm>
            <a:off x="5524500" y="1439333"/>
            <a:ext cx="779682" cy="2159000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6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/>
              <a:t>Objective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Solve a system of linear equations in two variables by the elimination method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8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54" y="1571612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 – y = 12     (1)</a:t>
            </a:r>
          </a:p>
          <a:p>
            <a:r>
              <a:rPr lang="en-US" sz="4000" b="1" dirty="0" smtClean="0"/>
              <a:t>2x + y = 13     (2)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60" y="5218295"/>
            <a:ext cx="7000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By what operation can we eliminate a variable in the given system?</a:t>
            </a:r>
            <a:endParaRPr 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43174" y="214311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28926" y="3071810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786182" y="2071678"/>
            <a:ext cx="1785950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7554" y="3034255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       =  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7686" y="3792684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x =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86248" y="3786190"/>
            <a:ext cx="1571636" cy="714380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6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785794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 – y = 12     (1)</a:t>
            </a:r>
          </a:p>
          <a:p>
            <a:r>
              <a:rPr lang="en-US" sz="4000" b="1" dirty="0" smtClean="0"/>
              <a:t>2x + y = 13     (2)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5984" y="5844621"/>
            <a:ext cx="7000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we find the value of y?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135729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14612" y="2285992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571868" y="1285860"/>
            <a:ext cx="1785950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43240" y="2248437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       =  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72" y="3006866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x =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71934" y="3000372"/>
            <a:ext cx="1571636" cy="714380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4143380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3(5) – y = 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4810" y="492919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y =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43372" y="4929198"/>
            <a:ext cx="1571636" cy="714380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43768" y="3571876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(</a:t>
            </a:r>
            <a:r>
              <a:rPr lang="en-US" sz="4000" b="1" dirty="0" smtClean="0"/>
              <a:t>5, 3)</a:t>
            </a:r>
          </a:p>
        </p:txBody>
      </p:sp>
    </p:spTree>
    <p:extLst>
      <p:ext uri="{BB962C8B-B14F-4D97-AF65-F5344CB8AC3E}">
        <p14:creationId xmlns:p14="http://schemas.microsoft.com/office/powerpoint/2010/main" val="96914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785794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 – y = 12     (1)</a:t>
            </a:r>
          </a:p>
          <a:p>
            <a:r>
              <a:rPr lang="en-US" sz="4000" b="1" dirty="0" smtClean="0"/>
              <a:t>2x + y = 13     (2)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1670" y="5715016"/>
            <a:ext cx="7000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we know if the values of x and y are correct?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28860" y="135729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14612" y="2285992"/>
            <a:ext cx="35719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571868" y="1285860"/>
            <a:ext cx="1785950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43240" y="2248437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       =  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72" y="3006866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x =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71934" y="3000372"/>
            <a:ext cx="1571636" cy="714380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4143380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3(5) – y = 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4810" y="492919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y =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43372" y="4929198"/>
            <a:ext cx="1571636" cy="714380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43768" y="3571876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(</a:t>
            </a:r>
            <a:r>
              <a:rPr lang="en-US" sz="4000" b="1" dirty="0" smtClean="0"/>
              <a:t>5, 3)</a:t>
            </a:r>
          </a:p>
        </p:txBody>
      </p:sp>
    </p:spTree>
    <p:extLst>
      <p:ext uri="{BB962C8B-B14F-4D97-AF65-F5344CB8AC3E}">
        <p14:creationId xmlns:p14="http://schemas.microsoft.com/office/powerpoint/2010/main" val="772982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785794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 – y = 12     (1)</a:t>
            </a:r>
          </a:p>
          <a:p>
            <a:r>
              <a:rPr lang="en-US" sz="4000" b="1" dirty="0" smtClean="0"/>
              <a:t>2x + y = 13     (2)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1670" y="5715016"/>
            <a:ext cx="7000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we know if the values of x and y are correct?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58082" y="1142984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(</a:t>
            </a:r>
            <a:r>
              <a:rPr lang="en-US" sz="4000" b="1" dirty="0" smtClean="0"/>
              <a:t>5, 3)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6715140" y="928670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357422" y="2643182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3(5) – 3 = 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57422" y="3571876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15 – 3 = 12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7422" y="4507064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 = 12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108447" y="3964785"/>
            <a:ext cx="292895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5008" y="256490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2(5) + 3 = 13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8" y="3571876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 + 3 = 13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15008" y="4500570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13 = 13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11960" y="5157192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6600"/>
                </a:solidFill>
              </a:rPr>
              <a:t>(</a:t>
            </a:r>
            <a:r>
              <a:rPr lang="en-US" sz="4800" b="1" dirty="0" smtClean="0">
                <a:solidFill>
                  <a:srgbClr val="006600"/>
                </a:solidFill>
              </a:rPr>
              <a:t>5, 3)</a:t>
            </a:r>
          </a:p>
        </p:txBody>
      </p:sp>
    </p:spTree>
    <p:extLst>
      <p:ext uri="{BB962C8B-B14F-4D97-AF65-F5344CB8AC3E}">
        <p14:creationId xmlns:p14="http://schemas.microsoft.com/office/powerpoint/2010/main" val="345564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Brace 2"/>
          <p:cNvSpPr/>
          <p:nvPr/>
        </p:nvSpPr>
        <p:spPr>
          <a:xfrm>
            <a:off x="6643702" y="1214422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66958" y="105273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3x +  7y = 17</a:t>
            </a:r>
          </a:p>
          <a:p>
            <a:pPr algn="ctr"/>
            <a:r>
              <a:rPr lang="en-US" sz="4000" b="1" dirty="0"/>
              <a:t>3</a:t>
            </a:r>
            <a:r>
              <a:rPr lang="en-US" sz="4000" b="1" dirty="0" smtClean="0"/>
              <a:t>x -  6y = </a:t>
            </a:r>
            <a:r>
              <a:rPr lang="en-US" sz="4000" b="1" dirty="0"/>
              <a:t>4</a:t>
            </a:r>
            <a:endParaRPr lang="en-US" sz="40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21833" y="130945"/>
            <a:ext cx="41063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1 page 154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81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Brace 2"/>
          <p:cNvSpPr/>
          <p:nvPr/>
        </p:nvSpPr>
        <p:spPr>
          <a:xfrm>
            <a:off x="6643702" y="1214422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66958" y="1052736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</a:t>
            </a:r>
            <a:r>
              <a:rPr lang="en-US" sz="4000" b="1" dirty="0" smtClean="0"/>
              <a:t>x </a:t>
            </a:r>
            <a:r>
              <a:rPr lang="en-US" sz="4000" b="1" dirty="0"/>
              <a:t>-</a:t>
            </a:r>
            <a:r>
              <a:rPr lang="en-US" sz="4000" b="1" dirty="0" smtClean="0"/>
              <a:t>  </a:t>
            </a:r>
            <a:r>
              <a:rPr lang="en-US" sz="4000" b="1" dirty="0"/>
              <a:t>5</a:t>
            </a:r>
            <a:r>
              <a:rPr lang="en-US" sz="4000" b="1" dirty="0" smtClean="0"/>
              <a:t>y = 17</a:t>
            </a:r>
          </a:p>
          <a:p>
            <a:pPr algn="ctr"/>
            <a:r>
              <a:rPr lang="en-US" sz="4000" b="1" dirty="0" smtClean="0"/>
              <a:t>x -  5y =</a:t>
            </a:r>
            <a:r>
              <a:rPr lang="en-US" sz="4000" b="1" dirty="0"/>
              <a:t> </a:t>
            </a:r>
            <a:r>
              <a:rPr lang="en-US" sz="4000" b="1" dirty="0" smtClean="0"/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1833" y="130945"/>
            <a:ext cx="41063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2 page 155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1021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7744" y="404664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SYSTEMS THAT HAVE ONLY ONE SOLUTION</a:t>
            </a:r>
          </a:p>
          <a:p>
            <a:r>
              <a:rPr lang="en-US" sz="4000" b="1" dirty="0" smtClean="0"/>
              <a:t>(Consistent, Independent)</a:t>
            </a:r>
          </a:p>
          <a:p>
            <a:endParaRPr lang="en-US" sz="4000" b="1" dirty="0"/>
          </a:p>
          <a:p>
            <a:r>
              <a:rPr lang="en-US" sz="4000" b="1" dirty="0"/>
              <a:t> </a:t>
            </a:r>
            <a:r>
              <a:rPr lang="en-US" sz="4000" b="1" dirty="0" smtClean="0"/>
              <a:t>   x – 2y = -6</a:t>
            </a:r>
          </a:p>
          <a:p>
            <a:r>
              <a:rPr lang="en-US" sz="4000" b="1" dirty="0" smtClean="0"/>
              <a:t>  4x + 3y = 20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580112" y="2996952"/>
            <a:ext cx="500066" cy="1000132"/>
          </a:xfrm>
          <a:prstGeom prst="rightBrace">
            <a:avLst>
              <a:gd name="adj1" fmla="val 20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3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theme/theme1.xml><?xml version="1.0" encoding="utf-8"?>
<a:theme xmlns:a="http://schemas.openxmlformats.org/drawingml/2006/main" name="blue lin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line.thmx</Template>
  <TotalTime>34</TotalTime>
  <Words>519</Words>
  <Application>Microsoft Macintosh PowerPoint</Application>
  <PresentationFormat>On-screen Show (4:3)</PresentationFormat>
  <Paragraphs>102</Paragraphs>
  <Slides>18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blue line</vt:lpstr>
      <vt:lpstr>Equation</vt:lpstr>
      <vt:lpstr>Solving Systems of Linear Equations by Elimination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further understanding</vt:lpstr>
      <vt:lpstr>Homework</vt:lpstr>
      <vt:lpstr>PowerPoint Presentation</vt:lpstr>
      <vt:lpstr>PowerPoint Presentation</vt:lpstr>
      <vt:lpstr>PowerPoint Presentation</vt:lpstr>
    </vt:vector>
  </TitlesOfParts>
  <Company>Xavier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Systems of Linear Equations by Elimination</dc:title>
  <dc:creator>Ma. Glenda Ong</dc:creator>
  <cp:lastModifiedBy>Ma. Glenda Ong</cp:lastModifiedBy>
  <cp:revision>6</cp:revision>
  <dcterms:created xsi:type="dcterms:W3CDTF">2012-07-30T05:28:38Z</dcterms:created>
  <dcterms:modified xsi:type="dcterms:W3CDTF">2012-09-10T10:38:27Z</dcterms:modified>
</cp:coreProperties>
</file>